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55" r:id="rId1"/>
  </p:sldMasterIdLst>
  <p:notesMasterIdLst>
    <p:notesMasterId r:id="rId8"/>
  </p:notesMasterIdLst>
  <p:handoutMasterIdLst>
    <p:handoutMasterId r:id="rId9"/>
  </p:handoutMasterIdLst>
  <p:sldIdLst>
    <p:sldId id="256" r:id="rId2"/>
    <p:sldId id="260" r:id="rId3"/>
    <p:sldId id="257" r:id="rId4"/>
    <p:sldId id="258" r:id="rId5"/>
    <p:sldId id="262" r:id="rId6"/>
    <p:sldId id="261" r:id="rId7"/>
  </p:sldIdLst>
  <p:sldSz cx="10085388" cy="7562850"/>
  <p:notesSz cx="6858000" cy="9296400"/>
  <p:custDataLst>
    <p:tags r:id="rId10"/>
  </p:custData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1pPr>
    <a:lvl2pPr marL="481294"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2pPr>
    <a:lvl3pPr marL="962589"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3pPr>
    <a:lvl4pPr marL="1443883"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4pPr>
    <a:lvl5pPr marL="1925178"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5pPr>
    <a:lvl6pPr marL="2406472" algn="l" defTabSz="962589" rtl="0" eaLnBrk="1" latinLnBrk="0" hangingPunct="1">
      <a:defRPr sz="1300" kern="1200">
        <a:solidFill>
          <a:schemeClr val="tx1"/>
        </a:solidFill>
        <a:latin typeface="Arial" charset="0"/>
        <a:ea typeface="+mn-ea"/>
        <a:cs typeface="+mn-cs"/>
      </a:defRPr>
    </a:lvl6pPr>
    <a:lvl7pPr marL="2887767" algn="l" defTabSz="962589" rtl="0" eaLnBrk="1" latinLnBrk="0" hangingPunct="1">
      <a:defRPr sz="1300" kern="1200">
        <a:solidFill>
          <a:schemeClr val="tx1"/>
        </a:solidFill>
        <a:latin typeface="Arial" charset="0"/>
        <a:ea typeface="+mn-ea"/>
        <a:cs typeface="+mn-cs"/>
      </a:defRPr>
    </a:lvl7pPr>
    <a:lvl8pPr marL="3369061" algn="l" defTabSz="962589" rtl="0" eaLnBrk="1" latinLnBrk="0" hangingPunct="1">
      <a:defRPr sz="1300" kern="1200">
        <a:solidFill>
          <a:schemeClr val="tx1"/>
        </a:solidFill>
        <a:latin typeface="Arial" charset="0"/>
        <a:ea typeface="+mn-ea"/>
        <a:cs typeface="+mn-cs"/>
      </a:defRPr>
    </a:lvl8pPr>
    <a:lvl9pPr marL="3850356" algn="l" defTabSz="962589" rtl="0" eaLnBrk="1" latinLnBrk="0" hangingPunct="1">
      <a:defRPr sz="13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08">
          <p15:clr>
            <a:srgbClr val="A4A3A4"/>
          </p15:clr>
        </p15:guide>
        <p15:guide id="2" orient="horz" pos="190">
          <p15:clr>
            <a:srgbClr val="A4A3A4"/>
          </p15:clr>
        </p15:guide>
        <p15:guide id="3" orient="horz" pos="257">
          <p15:clr>
            <a:srgbClr val="A4A3A4"/>
          </p15:clr>
        </p15:guide>
        <p15:guide id="4" orient="horz" pos="867">
          <p15:clr>
            <a:srgbClr val="A4A3A4"/>
          </p15:clr>
        </p15:guide>
        <p15:guide id="5" orient="horz" pos="1114">
          <p15:clr>
            <a:srgbClr val="A4A3A4"/>
          </p15:clr>
        </p15:guide>
        <p15:guide id="6" orient="horz" pos="4295">
          <p15:clr>
            <a:srgbClr val="A4A3A4"/>
          </p15:clr>
        </p15:guide>
        <p15:guide id="7" orient="horz" pos="4635">
          <p15:clr>
            <a:srgbClr val="A4A3A4"/>
          </p15:clr>
        </p15:guide>
        <p15:guide id="8" orient="horz" pos="4489">
          <p15:clr>
            <a:srgbClr val="A4A3A4"/>
          </p15:clr>
        </p15:guide>
        <p15:guide id="9" pos="3177">
          <p15:clr>
            <a:srgbClr val="A4A3A4"/>
          </p15:clr>
        </p15:guide>
        <p15:guide id="10" pos="186">
          <p15:clr>
            <a:srgbClr val="A4A3A4"/>
          </p15:clr>
        </p15:guide>
        <p15:guide id="11" pos="1240">
          <p15:clr>
            <a:srgbClr val="A4A3A4"/>
          </p15:clr>
        </p15:guide>
        <p15:guide id="12" pos="2456">
          <p15:clr>
            <a:srgbClr val="A4A3A4"/>
          </p15:clr>
        </p15:guide>
        <p15:guide id="13" pos="6172">
          <p15:clr>
            <a:srgbClr val="A4A3A4"/>
          </p15:clr>
        </p15:guide>
        <p15:guide id="14" pos="537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5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ul Zentner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8D"/>
    <a:srgbClr val="1AB7EA"/>
    <a:srgbClr val="00B5CB"/>
    <a:srgbClr val="F18917"/>
    <a:srgbClr val="F3CF74"/>
    <a:srgbClr val="7DB935"/>
    <a:srgbClr val="AFE06E"/>
    <a:srgbClr val="DAF0A8"/>
    <a:srgbClr val="696969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803" autoAdjust="0"/>
  </p:normalViewPr>
  <p:slideViewPr>
    <p:cSldViewPr snapToGrid="0" snapToObjects="1">
      <p:cViewPr varScale="1">
        <p:scale>
          <a:sx n="79" d="100"/>
          <a:sy n="79" d="100"/>
        </p:scale>
        <p:origin x="1116" y="102"/>
      </p:cViewPr>
      <p:guideLst>
        <p:guide orient="horz" pos="2708"/>
        <p:guide orient="horz" pos="190"/>
        <p:guide orient="horz" pos="257"/>
        <p:guide orient="horz" pos="867"/>
        <p:guide orient="horz" pos="1114"/>
        <p:guide orient="horz" pos="4295"/>
        <p:guide orient="horz" pos="4635"/>
        <p:guide orient="horz" pos="4489"/>
        <p:guide pos="3177"/>
        <p:guide pos="186"/>
        <p:guide pos="1240"/>
        <p:guide pos="2456"/>
        <p:guide pos="6172"/>
        <p:guide pos="53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0" d="100"/>
          <a:sy n="70" d="100"/>
        </p:scale>
        <p:origin x="-2166" y="-114"/>
      </p:cViewPr>
      <p:guideLst>
        <p:guide orient="horz" pos="2928"/>
        <p:guide pos="215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443663" y="9101138"/>
            <a:ext cx="368300" cy="157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r" defTabSz="911225">
              <a:defRPr sz="800"/>
            </a:lvl1pPr>
          </a:lstStyle>
          <a:p>
            <a:fld id="{9D5CB8B8-5F34-4237-AF7D-35832C52BC0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9786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98488" y="4418013"/>
            <a:ext cx="5610225" cy="4586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398" tIns="44897" rIns="91398" bIns="448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63588" y="214313"/>
            <a:ext cx="5284787" cy="396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2" name="Rectangle 4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586538" y="9120188"/>
            <a:ext cx="225425" cy="138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r" defTabSz="911225">
              <a:defRPr sz="800"/>
            </a:lvl1pPr>
          </a:lstStyle>
          <a:p>
            <a:fld id="{49609E7F-9528-4EC0-924E-F24DB821635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542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87170" indent="-187170" algn="l" rtl="0" fontAlgn="base">
      <a:spcBef>
        <a:spcPct val="100000"/>
      </a:spcBef>
      <a:spcAft>
        <a:spcPct val="0"/>
      </a:spcAft>
      <a:buFont typeface="Wingdings" pitchFamily="2" charset="2"/>
      <a:buChar char="§"/>
      <a:defRPr sz="1100" kern="1200">
        <a:solidFill>
          <a:schemeClr val="tx1"/>
        </a:solidFill>
        <a:latin typeface="Arial" charset="0"/>
        <a:ea typeface="+mn-ea"/>
        <a:cs typeface="+mn-cs"/>
      </a:defRPr>
    </a:lvl1pPr>
    <a:lvl2pPr marL="360971" indent="-172130" algn="l" rtl="0" fontAlgn="base">
      <a:lnSpc>
        <a:spcPct val="85000"/>
      </a:lnSpc>
      <a:spcBef>
        <a:spcPct val="45000"/>
      </a:spcBef>
      <a:spcAft>
        <a:spcPct val="0"/>
      </a:spcAft>
      <a:buChar char="–"/>
      <a:defRPr sz="1100" kern="1200">
        <a:solidFill>
          <a:schemeClr val="tx1"/>
        </a:solidFill>
        <a:latin typeface="Arial" charset="0"/>
        <a:ea typeface="+mn-ea"/>
        <a:cs typeface="+mn-cs"/>
      </a:defRPr>
    </a:lvl2pPr>
    <a:lvl3pPr marL="548141" indent="-185499" algn="l" rtl="0" fontAlgn="base">
      <a:lnSpc>
        <a:spcPct val="85000"/>
      </a:lnSpc>
      <a:spcBef>
        <a:spcPct val="45000"/>
      </a:spcBef>
      <a:spcAft>
        <a:spcPct val="0"/>
      </a:spcAft>
      <a:buFont typeface="Webdings" pitchFamily="18" charset="2"/>
      <a:defRPr sz="1100" kern="1200">
        <a:solidFill>
          <a:schemeClr val="tx1"/>
        </a:solidFill>
        <a:latin typeface="Arial" charset="0"/>
        <a:ea typeface="+mn-ea"/>
        <a:cs typeface="+mn-cs"/>
      </a:defRPr>
    </a:lvl3pPr>
    <a:lvl4pPr marL="721942" indent="-172130" algn="l" rtl="0" fontAlgn="base">
      <a:lnSpc>
        <a:spcPct val="85000"/>
      </a:lnSpc>
      <a:spcBef>
        <a:spcPct val="45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4pPr>
    <a:lvl5pPr marL="1925178"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406472" algn="l" defTabSz="96258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87767" algn="l" defTabSz="96258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69061" algn="l" defTabSz="96258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50356" algn="l" defTabSz="96258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rporate-background.png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74" y="-20906"/>
            <a:ext cx="10116000" cy="7596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481860" y="3031905"/>
            <a:ext cx="8257798" cy="1067067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en-GB" sz="5100" b="1" kern="1200" cap="none" baseline="0" dirty="0">
                <a:solidFill>
                  <a:schemeClr val="bg1"/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625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page here</a:t>
            </a:r>
            <a:endParaRPr lang="en-GB" dirty="0"/>
          </a:p>
        </p:txBody>
      </p:sp>
      <p:pic>
        <p:nvPicPr>
          <p:cNvPr id="3" name="Picture 2" descr="Corporate-background-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129595" cy="7596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rporate-background-white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29021" cy="7596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291439" y="3059861"/>
            <a:ext cx="8257798" cy="1067067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en-GB" sz="5100" b="1" kern="1200" cap="none" baseline="0" dirty="0">
                <a:solidFill>
                  <a:srgbClr val="004B8D"/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625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page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Folio information here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smtClean="0"/>
              <a:t>Page </a:t>
            </a:r>
            <a:fld id="{817397F4-D26B-4992-9633-C515EEDCC26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53060" y="1444295"/>
            <a:ext cx="8811688" cy="4816692"/>
          </a:xfrm>
        </p:spPr>
        <p:txBody>
          <a:bodyPr/>
          <a:lstStyle>
            <a:lvl1pPr>
              <a:defRPr>
                <a:latin typeface="Myriad Pro" pitchFamily="34" charset="0"/>
              </a:defRPr>
            </a:lvl1pPr>
            <a:lvl2pPr>
              <a:defRPr>
                <a:latin typeface="Myriad Pro" pitchFamily="34" charset="0"/>
              </a:defRPr>
            </a:lvl2pPr>
            <a:lvl3pPr marL="1134719" indent="-372669">
              <a:defRPr sz="1900">
                <a:latin typeface="Myriad Pro" pitchFamily="34" charset="0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Folio information here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smtClean="0"/>
              <a:t>Page </a:t>
            </a:r>
            <a:fld id="{817397F4-D26B-4992-9633-C515EEDCC26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Folio information here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smtClean="0"/>
              <a:t>Page </a:t>
            </a:r>
            <a:fld id="{817397F4-D26B-4992-9633-C515EEDCC26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653061" y="1692889"/>
            <a:ext cx="5196695" cy="705515"/>
          </a:xfrm>
        </p:spPr>
        <p:txBody>
          <a:bodyPr anchor="t"/>
          <a:lstStyle>
            <a:lvl1pPr marL="0" indent="0">
              <a:buNone/>
              <a:defRPr sz="2700" b="1">
                <a:solidFill>
                  <a:srgbClr val="004B8D"/>
                </a:solidFill>
                <a:latin typeface="Myriad Pro" pitchFamily="34" charset="0"/>
              </a:defRPr>
            </a:lvl1pPr>
            <a:lvl2pPr marL="481294" indent="0">
              <a:buNone/>
              <a:defRPr sz="2100" b="1"/>
            </a:lvl2pPr>
            <a:lvl3pPr marL="962589" indent="0">
              <a:buNone/>
              <a:defRPr sz="1900" b="1"/>
            </a:lvl3pPr>
            <a:lvl4pPr marL="1443883" indent="0">
              <a:buNone/>
              <a:defRPr sz="1700" b="1"/>
            </a:lvl4pPr>
            <a:lvl5pPr marL="1925178" indent="0">
              <a:buNone/>
              <a:defRPr sz="1700" b="1"/>
            </a:lvl5pPr>
            <a:lvl6pPr marL="2406472" indent="0">
              <a:buNone/>
              <a:defRPr sz="1700" b="1"/>
            </a:lvl6pPr>
            <a:lvl7pPr marL="2887767" indent="0">
              <a:buNone/>
              <a:defRPr sz="1700" b="1"/>
            </a:lvl7pPr>
            <a:lvl8pPr marL="3369061" indent="0">
              <a:buNone/>
              <a:defRPr sz="1700" b="1"/>
            </a:lvl8pPr>
            <a:lvl9pPr marL="3850356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53061" y="2398404"/>
            <a:ext cx="5196695" cy="3937834"/>
          </a:xfrm>
        </p:spPr>
        <p:txBody>
          <a:bodyPr/>
          <a:lstStyle>
            <a:lvl1pPr>
              <a:buNone/>
              <a:defRPr sz="1900">
                <a:solidFill>
                  <a:schemeClr val="bg1">
                    <a:lumMod val="65000"/>
                  </a:schemeClr>
                </a:solidFill>
                <a:latin typeface="Myriad Pro" pitchFamily="34" charset="0"/>
              </a:defRPr>
            </a:lvl1pPr>
            <a:lvl2pPr>
              <a:defRPr sz="2100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900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2"/>
          <p:cNvSpPr>
            <a:spLocks noGrp="1"/>
          </p:cNvSpPr>
          <p:nvPr>
            <p:ph sz="quarter" idx="13"/>
          </p:nvPr>
        </p:nvSpPr>
        <p:spPr>
          <a:xfrm>
            <a:off x="6030222" y="1692888"/>
            <a:ext cx="3434527" cy="4642750"/>
          </a:xfrm>
        </p:spPr>
        <p:txBody>
          <a:bodyPr/>
          <a:lstStyle>
            <a:lvl1pPr>
              <a:defRPr sz="2500">
                <a:latin typeface="Myriad Pro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rporate footer.psd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1" y="6502750"/>
            <a:ext cx="9054000" cy="1054800"/>
          </a:xfrm>
          <a:prstGeom prst="rect">
            <a:avLst/>
          </a:prstGeom>
        </p:spPr>
      </p:pic>
      <p:sp>
        <p:nvSpPr>
          <p:cNvPr id="513160" name="Rectangle 136"/>
          <p:cNvSpPr>
            <a:spLocks noGrp="1" noChangeArrowheads="1"/>
          </p:cNvSpPr>
          <p:nvPr>
            <p:ph type="title"/>
            <p:custDataLst>
              <p:tags r:id="rId8"/>
            </p:custDataLst>
          </p:nvPr>
        </p:nvSpPr>
        <p:spPr bwMode="auto">
          <a:xfrm>
            <a:off x="653061" y="654747"/>
            <a:ext cx="8811688" cy="789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Content header</a:t>
            </a:r>
            <a:endParaRPr lang="en-GB" dirty="0" smtClean="0"/>
          </a:p>
        </p:txBody>
      </p:sp>
      <p:sp>
        <p:nvSpPr>
          <p:cNvPr id="513164" name="Rectangle 140"/>
          <p:cNvSpPr>
            <a:spLocks noGrp="1" noChangeArrowheads="1"/>
          </p:cNvSpPr>
          <p:nvPr>
            <p:ph type="body" idx="1"/>
            <p:custDataLst>
              <p:tags r:id="rId9"/>
            </p:custDataLst>
          </p:nvPr>
        </p:nvSpPr>
        <p:spPr bwMode="auto">
          <a:xfrm>
            <a:off x="653060" y="1444295"/>
            <a:ext cx="8811688" cy="4816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74340" lvl="0" indent="-374340" algn="l" rtl="0" eaLnBrk="1" fontAlgn="base" hangingPunct="1">
              <a:spcBef>
                <a:spcPct val="100000"/>
              </a:spcBef>
              <a:spcAft>
                <a:spcPct val="0"/>
              </a:spcAft>
              <a:buClr>
                <a:srgbClr val="004B8D"/>
              </a:buClr>
              <a:buFont typeface="Arial" pitchFamily="34" charset="0"/>
              <a:buChar char="•"/>
            </a:pPr>
            <a:r>
              <a:rPr lang="en-GB" dirty="0" err="1" smtClean="0"/>
              <a:t>Lorem</a:t>
            </a:r>
            <a:r>
              <a:rPr lang="en-GB" dirty="0" smtClean="0"/>
              <a:t> </a:t>
            </a:r>
            <a:r>
              <a:rPr lang="en-GB" dirty="0" err="1" smtClean="0"/>
              <a:t>ipsum</a:t>
            </a:r>
            <a:r>
              <a:rPr lang="en-GB" dirty="0" smtClean="0"/>
              <a:t> </a:t>
            </a:r>
            <a:r>
              <a:rPr lang="en-GB" dirty="0" err="1" smtClean="0"/>
              <a:t>dolor</a:t>
            </a:r>
            <a:r>
              <a:rPr lang="en-GB" dirty="0" smtClean="0"/>
              <a:t> sit</a:t>
            </a:r>
          </a:p>
          <a:p>
            <a:pPr marL="757944" lvl="1" indent="-37897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4B8D"/>
              </a:buClr>
              <a:buFont typeface="Arial" pitchFamily="34" charset="0"/>
              <a:buChar char="•"/>
            </a:pPr>
            <a:r>
              <a:rPr lang="nl-NL" dirty="0" smtClean="0"/>
              <a:t>Click</a:t>
            </a:r>
          </a:p>
          <a:p>
            <a:pPr marL="1136916" lvl="5" indent="-378972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4B8D"/>
              </a:buClr>
              <a:buSzPct val="100000"/>
              <a:buFont typeface="Arial" pitchFamily="34" charset="0"/>
              <a:buChar char="•"/>
            </a:pPr>
            <a:r>
              <a:rPr lang="nl-NL" dirty="0" smtClean="0"/>
              <a:t>Click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6969042" y="7009642"/>
            <a:ext cx="2153710" cy="402652"/>
          </a:xfrm>
          <a:prstGeom prst="rect">
            <a:avLst/>
          </a:prstGeom>
        </p:spPr>
        <p:txBody>
          <a:bodyPr vert="horz" lIns="96259" tIns="48129" rIns="96259" bIns="48129" rtlCol="0" anchor="ctr"/>
          <a:lstStyle>
            <a:lvl1pPr algn="ctr">
              <a:defRPr sz="1200">
                <a:solidFill>
                  <a:schemeClr val="tx1"/>
                </a:solidFill>
                <a:latin typeface="Myriad Pro" pitchFamily="34" charset="0"/>
              </a:defRPr>
            </a:lvl1pPr>
          </a:lstStyle>
          <a:p>
            <a:r>
              <a:rPr lang="en-GB" dirty="0" smtClean="0"/>
              <a:t>Folio information here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9122752" y="7009642"/>
            <a:ext cx="882905" cy="402652"/>
          </a:xfrm>
          <a:prstGeom prst="rect">
            <a:avLst/>
          </a:prstGeom>
        </p:spPr>
        <p:txBody>
          <a:bodyPr vert="horz" lIns="96259" tIns="48129" rIns="96259" bIns="48129" rtlCol="0" anchor="ctr"/>
          <a:lstStyle>
            <a:lvl1pPr algn="r">
              <a:defRPr sz="1200">
                <a:solidFill>
                  <a:schemeClr val="tx1"/>
                </a:solidFill>
                <a:latin typeface="Myriad Pro" pitchFamily="34" charset="0"/>
              </a:defRPr>
            </a:lvl1pPr>
          </a:lstStyle>
          <a:p>
            <a:r>
              <a:rPr lang="en-GB" smtClean="0"/>
              <a:t>Page </a:t>
            </a:r>
            <a:fld id="{817397F4-D26B-4992-9633-C515EEDCC26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8" r:id="rId2"/>
    <p:sldLayoutId id="2147483666" r:id="rId3"/>
    <p:sldLayoutId id="2147483677" r:id="rId4"/>
    <p:sldLayoutId id="2147483676" r:id="rId5"/>
    <p:sldLayoutId id="2147483675" r:id="rId6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3400" b="1" dirty="0" smtClean="0">
          <a:solidFill>
            <a:srgbClr val="1AB7EA"/>
          </a:solidFill>
          <a:latin typeface="Myriad Pro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Book Antiqua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Book Antiqua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Book Antiqua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Book Antiqua" pitchFamily="18" charset="0"/>
        </a:defRPr>
      </a:lvl5pPr>
      <a:lvl6pPr marL="481294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Book Antiqua" pitchFamily="18" charset="0"/>
        </a:defRPr>
      </a:lvl6pPr>
      <a:lvl7pPr marL="962589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Book Antiqua" pitchFamily="18" charset="0"/>
        </a:defRPr>
      </a:lvl7pPr>
      <a:lvl8pPr marL="1443883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Book Antiqua" pitchFamily="18" charset="0"/>
        </a:defRPr>
      </a:lvl8pPr>
      <a:lvl9pPr marL="1925178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Book Antiqua" pitchFamily="18" charset="0"/>
        </a:defRPr>
      </a:lvl9pPr>
    </p:titleStyle>
    <p:bodyStyle>
      <a:lvl1pPr marL="374340" indent="-374340" algn="l" rtl="0" eaLnBrk="1" fontAlgn="base" hangingPunct="1">
        <a:lnSpc>
          <a:spcPct val="100000"/>
        </a:lnSpc>
        <a:spcBef>
          <a:spcPts val="0"/>
        </a:spcBef>
        <a:spcAft>
          <a:spcPts val="632"/>
        </a:spcAft>
        <a:buClr>
          <a:srgbClr val="004B8D"/>
        </a:buClr>
        <a:buFont typeface="Arial" pitchFamily="34" charset="0"/>
        <a:buChar char="•"/>
        <a:defRPr lang="en-GB" sz="2700" dirty="0" smtClean="0">
          <a:solidFill>
            <a:srgbClr val="004B8D"/>
          </a:solidFill>
          <a:latin typeface="Myriad Pro" pitchFamily="34" charset="0"/>
          <a:ea typeface="+mn-ea"/>
          <a:cs typeface="+mn-cs"/>
        </a:defRPr>
      </a:lvl1pPr>
      <a:lvl2pPr marL="757944" indent="-378972" algn="l" rtl="0" eaLnBrk="1" fontAlgn="base" hangingPunct="1">
        <a:lnSpc>
          <a:spcPct val="100000"/>
        </a:lnSpc>
        <a:spcBef>
          <a:spcPts val="0"/>
        </a:spcBef>
        <a:spcAft>
          <a:spcPts val="632"/>
        </a:spcAft>
        <a:buClr>
          <a:srgbClr val="004B8D"/>
        </a:buClr>
        <a:buFont typeface="Arial" pitchFamily="34" charset="0"/>
        <a:buChar char="•"/>
        <a:defRPr lang="nl-NL" sz="2300" dirty="0" smtClean="0">
          <a:solidFill>
            <a:srgbClr val="004B8D"/>
          </a:solidFill>
          <a:latin typeface="Myriad Pro" pitchFamily="34" charset="0"/>
          <a:ea typeface="+mn-ea"/>
          <a:cs typeface="+mn-cs"/>
        </a:defRPr>
      </a:lvl2pPr>
      <a:lvl3pPr marL="2398117" indent="11699" algn="l" rtl="0" eaLnBrk="1" fontAlgn="base" hangingPunct="1">
        <a:lnSpc>
          <a:spcPct val="90000"/>
        </a:lnSpc>
        <a:spcBef>
          <a:spcPct val="40000"/>
        </a:spcBef>
        <a:spcAft>
          <a:spcPct val="0"/>
        </a:spcAft>
        <a:buClr>
          <a:srgbClr val="004B8D"/>
        </a:buClr>
        <a:buFont typeface="Arial" pitchFamily="34" charset="0"/>
        <a:buChar char="•"/>
        <a:defRPr lang="nl-NL" sz="2700" dirty="0" smtClean="0">
          <a:solidFill>
            <a:srgbClr val="004B8D"/>
          </a:solidFill>
          <a:latin typeface="+mn-lt"/>
          <a:ea typeface="+mn-ea"/>
          <a:cs typeface="+mn-cs"/>
        </a:defRPr>
      </a:lvl3pPr>
      <a:lvl4pPr marL="2530138" algn="l" rtl="0" eaLnBrk="1" fontAlgn="base" hangingPunct="1">
        <a:lnSpc>
          <a:spcPct val="90000"/>
        </a:lnSpc>
        <a:spcBef>
          <a:spcPct val="40000"/>
        </a:spcBef>
        <a:spcAft>
          <a:spcPct val="0"/>
        </a:spcAft>
        <a:buClr>
          <a:srgbClr val="0B1F65"/>
        </a:buClr>
        <a:defRPr sz="1700">
          <a:solidFill>
            <a:schemeClr val="tx1"/>
          </a:solidFill>
          <a:latin typeface="+mj-lt"/>
        </a:defRPr>
      </a:lvl4pPr>
      <a:lvl5pPr marL="2650462" algn="l" rtl="0" eaLnBrk="1" fontAlgn="base" hangingPunct="1">
        <a:lnSpc>
          <a:spcPct val="90000"/>
        </a:lnSpc>
        <a:spcBef>
          <a:spcPct val="0"/>
        </a:spcBef>
        <a:spcAft>
          <a:spcPct val="40000"/>
        </a:spcAft>
        <a:buClr>
          <a:schemeClr val="tx1"/>
        </a:buClr>
        <a:buSzPct val="40000"/>
        <a:buFont typeface="Arial" charset="0"/>
        <a:defRPr sz="1700">
          <a:solidFill>
            <a:schemeClr val="tx1"/>
          </a:solidFill>
          <a:latin typeface="+mj-lt"/>
        </a:defRPr>
      </a:lvl5pPr>
      <a:lvl6pPr marL="1179077" indent="-421133" algn="l" rtl="0" eaLnBrk="1" fontAlgn="base" hangingPunct="1">
        <a:lnSpc>
          <a:spcPct val="100000"/>
        </a:lnSpc>
        <a:spcBef>
          <a:spcPts val="0"/>
        </a:spcBef>
        <a:spcAft>
          <a:spcPts val="632"/>
        </a:spcAft>
        <a:buClr>
          <a:srgbClr val="004B8D"/>
        </a:buClr>
        <a:buSzPct val="100000"/>
        <a:buFont typeface="Courier New" pitchFamily="49" charset="0"/>
        <a:buChar char="o"/>
        <a:defRPr lang="nl-NL" sz="1900" dirty="0" smtClean="0">
          <a:solidFill>
            <a:srgbClr val="004B8D"/>
          </a:solidFill>
          <a:latin typeface="Myriad Pro" pitchFamily="34" charset="0"/>
        </a:defRPr>
      </a:lvl6pPr>
      <a:lvl7pPr marL="3613051" algn="l" rtl="0" eaLnBrk="1" fontAlgn="base" hangingPunct="1">
        <a:lnSpc>
          <a:spcPct val="90000"/>
        </a:lnSpc>
        <a:spcBef>
          <a:spcPct val="0"/>
        </a:spcBef>
        <a:spcAft>
          <a:spcPct val="40000"/>
        </a:spcAft>
        <a:buClr>
          <a:schemeClr val="tx1"/>
        </a:buClr>
        <a:buSzPct val="40000"/>
        <a:buFont typeface="Arial" charset="0"/>
        <a:defRPr sz="1700">
          <a:solidFill>
            <a:schemeClr val="tx1"/>
          </a:solidFill>
          <a:latin typeface="+mj-lt"/>
        </a:defRPr>
      </a:lvl7pPr>
      <a:lvl8pPr marL="4094345" algn="l" rtl="0" eaLnBrk="1" fontAlgn="base" hangingPunct="1">
        <a:lnSpc>
          <a:spcPct val="90000"/>
        </a:lnSpc>
        <a:spcBef>
          <a:spcPct val="0"/>
        </a:spcBef>
        <a:spcAft>
          <a:spcPct val="40000"/>
        </a:spcAft>
        <a:buClr>
          <a:schemeClr val="tx1"/>
        </a:buClr>
        <a:buSzPct val="40000"/>
        <a:buFont typeface="Arial" charset="0"/>
        <a:defRPr sz="1700">
          <a:solidFill>
            <a:schemeClr val="tx1"/>
          </a:solidFill>
          <a:latin typeface="+mj-lt"/>
        </a:defRPr>
      </a:lvl8pPr>
      <a:lvl9pPr marL="4575640" algn="l" rtl="0" eaLnBrk="1" fontAlgn="base" hangingPunct="1">
        <a:lnSpc>
          <a:spcPct val="90000"/>
        </a:lnSpc>
        <a:spcBef>
          <a:spcPct val="0"/>
        </a:spcBef>
        <a:spcAft>
          <a:spcPct val="40000"/>
        </a:spcAft>
        <a:buClr>
          <a:schemeClr val="tx1"/>
        </a:buClr>
        <a:buSzPct val="40000"/>
        <a:buFont typeface="Arial" charset="0"/>
        <a:defRPr sz="1700">
          <a:solidFill>
            <a:schemeClr val="tx1"/>
          </a:solidFill>
          <a:latin typeface="+mj-lt"/>
        </a:defRPr>
      </a:lvl9pPr>
    </p:bodyStyle>
    <p:otherStyle>
      <a:defPPr>
        <a:defRPr lang="en-US"/>
      </a:defPPr>
      <a:lvl1pPr marL="0" algn="l" defTabSz="9625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1294" algn="l" defTabSz="9625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2589" algn="l" defTabSz="9625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3883" algn="l" defTabSz="9625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5178" algn="l" defTabSz="9625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6472" algn="l" defTabSz="9625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7767" algn="l" defTabSz="9625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9061" algn="l" defTabSz="9625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50356" algn="l" defTabSz="9625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smtClean="0"/>
              <a:t>Page </a:t>
            </a:r>
            <a:fld id="{817397F4-D26B-4992-9633-C515EEDCC268}" type="slidenum">
              <a:rPr lang="en-GB" smtClean="0"/>
              <a:pPr/>
              <a:t>3</a:t>
            </a:fld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smtClean="0"/>
              <a:t>Page </a:t>
            </a:r>
            <a:fld id="{817397F4-D26B-4992-9633-C515EEDCC268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6620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smtClean="0"/>
              <a:t>Page </a:t>
            </a:r>
            <a:fld id="{817397F4-D26B-4992-9633-C515EEDCC268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86556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uoZe4BNEmf7HM_S2qgP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DrNULPXY0e7bSyfiTARuA"/>
</p:tagLst>
</file>

<file path=ppt/theme/theme1.xml><?xml version="1.0" encoding="utf-8"?>
<a:theme xmlns:a="http://schemas.openxmlformats.org/drawingml/2006/main" name="wd_d_0_workx_wlg_1403_2_e">
  <a:themeElements>
    <a:clrScheme name="01 BoozTemplate - BASIC TEMPLATE 1">
      <a:dk1>
        <a:srgbClr val="000000"/>
      </a:dk1>
      <a:lt1>
        <a:srgbClr val="FFFFFF"/>
      </a:lt1>
      <a:dk2>
        <a:srgbClr val="939393"/>
      </a:dk2>
      <a:lt2>
        <a:srgbClr val="D90D39"/>
      </a:lt2>
      <a:accent1>
        <a:srgbClr val="A5CCED"/>
      </a:accent1>
      <a:accent2>
        <a:srgbClr val="76B2E4"/>
      </a:accent2>
      <a:accent3>
        <a:srgbClr val="FFFFFF"/>
      </a:accent3>
      <a:accent4>
        <a:srgbClr val="000000"/>
      </a:accent4>
      <a:accent5>
        <a:srgbClr val="CFE2F4"/>
      </a:accent5>
      <a:accent6>
        <a:srgbClr val="6AA1CF"/>
      </a:accent6>
      <a:hlink>
        <a:srgbClr val="4C9BDC"/>
      </a:hlink>
      <a:folHlink>
        <a:srgbClr val="066BB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01 BoozTemplate - BASIC TEMPLATE 1">
        <a:dk1>
          <a:srgbClr val="000000"/>
        </a:dk1>
        <a:lt1>
          <a:srgbClr val="FFFFFF"/>
        </a:lt1>
        <a:dk2>
          <a:srgbClr val="939393"/>
        </a:dk2>
        <a:lt2>
          <a:srgbClr val="D90D39"/>
        </a:lt2>
        <a:accent1>
          <a:srgbClr val="A5CCED"/>
        </a:accent1>
        <a:accent2>
          <a:srgbClr val="76B2E4"/>
        </a:accent2>
        <a:accent3>
          <a:srgbClr val="FFFFFF"/>
        </a:accent3>
        <a:accent4>
          <a:srgbClr val="000000"/>
        </a:accent4>
        <a:accent5>
          <a:srgbClr val="CFE2F4"/>
        </a:accent5>
        <a:accent6>
          <a:srgbClr val="6AA1CF"/>
        </a:accent6>
        <a:hlink>
          <a:srgbClr val="4C9BDC"/>
        </a:hlink>
        <a:folHlink>
          <a:srgbClr val="066BB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B69404"/>
      </a:dk2>
      <a:lt2>
        <a:srgbClr val="C0C0C0"/>
      </a:lt2>
      <a:accent1>
        <a:srgbClr val="0000FF"/>
      </a:accent1>
      <a:accent2>
        <a:srgbClr val="E2E1C0"/>
      </a:accent2>
      <a:accent3>
        <a:srgbClr val="FFFFFF"/>
      </a:accent3>
      <a:accent4>
        <a:srgbClr val="000000"/>
      </a:accent4>
      <a:accent5>
        <a:srgbClr val="AAAAFF"/>
      </a:accent5>
      <a:accent6>
        <a:srgbClr val="CDCCAE"/>
      </a:accent6>
      <a:hlink>
        <a:srgbClr val="3D97AF"/>
      </a:hlink>
      <a:folHlink>
        <a:srgbClr val="B72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B69404"/>
      </a:dk2>
      <a:lt2>
        <a:srgbClr val="C0C0C0"/>
      </a:lt2>
      <a:accent1>
        <a:srgbClr val="0000FF"/>
      </a:accent1>
      <a:accent2>
        <a:srgbClr val="E2E1C0"/>
      </a:accent2>
      <a:accent3>
        <a:srgbClr val="FFFFFF"/>
      </a:accent3>
      <a:accent4>
        <a:srgbClr val="000000"/>
      </a:accent4>
      <a:accent5>
        <a:srgbClr val="AAAAFF"/>
      </a:accent5>
      <a:accent6>
        <a:srgbClr val="CDCCAE"/>
      </a:accent6>
      <a:hlink>
        <a:srgbClr val="3D97AF"/>
      </a:hlink>
      <a:folHlink>
        <a:srgbClr val="B72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wd_d_0_workx_wlg_1403_2_e</Template>
  <TotalTime>0</TotalTime>
  <Pages>8</Pages>
  <Words>6</Words>
  <PresentationFormat>Custom</PresentationFormat>
  <Paragraphs>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Book Antiqua</vt:lpstr>
      <vt:lpstr>Courier New</vt:lpstr>
      <vt:lpstr>Myriad Pro</vt:lpstr>
      <vt:lpstr>Wingdings</vt:lpstr>
      <vt:lpstr>wd_d_0_workx_wlg_1403_2_e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2008-04-28T11:46:04Z</cp:lastPrinted>
  <dcterms:created xsi:type="dcterms:W3CDTF">2014-03-13T15:59:01Z</dcterms:created>
  <dcterms:modified xsi:type="dcterms:W3CDTF">2015-09-20T23:07:48Z</dcterms:modified>
</cp:coreProperties>
</file>